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2"/>
  </p:notesMasterIdLst>
  <p:sldIdLst>
    <p:sldId id="256" r:id="rId2"/>
    <p:sldId id="284" r:id="rId3"/>
    <p:sldId id="299" r:id="rId4"/>
    <p:sldId id="300" r:id="rId5"/>
    <p:sldId id="301" r:id="rId6"/>
    <p:sldId id="302" r:id="rId7"/>
    <p:sldId id="309" r:id="rId8"/>
    <p:sldId id="303" r:id="rId9"/>
    <p:sldId id="310" r:id="rId10"/>
    <p:sldId id="304" r:id="rId11"/>
    <p:sldId id="308" r:id="rId12"/>
    <p:sldId id="306" r:id="rId13"/>
    <p:sldId id="307" r:id="rId14"/>
    <p:sldId id="311" r:id="rId15"/>
    <p:sldId id="312" r:id="rId16"/>
    <p:sldId id="313" r:id="rId17"/>
    <p:sldId id="314" r:id="rId18"/>
    <p:sldId id="315" r:id="rId19"/>
    <p:sldId id="316" r:id="rId20"/>
    <p:sldId id="317" r:id="rId21"/>
  </p:sldIdLst>
  <p:sldSz cx="9144000" cy="6858000" type="screen4x3"/>
  <p:notesSz cx="6858000" cy="9144000"/>
  <p:embeddedFontLst>
    <p:embeddedFont>
      <p:font typeface="Calibri" pitchFamily="34" charset="0"/>
      <p:regular r:id="rId23"/>
      <p:bold r:id="rId24"/>
      <p:italic r:id="rId25"/>
      <p:boldItalic r:id="rId26"/>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72"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eg>
</file>

<file path=ppt/media/image3.jpeg>
</file>

<file path=ppt/media/image4.pn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2020/9/11</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 xmlns:p14="http://schemas.microsoft.com/office/powerpoint/2010/main"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2020/9/11</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2020/9/11</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option_hansha</a:t>
            </a:r>
            <a:r>
              <a:rPr lang="ja-JP" altLang="en-US" sz="1800" dirty="0" smtClean="0"/>
              <a:t>」プレハブが正しい素材です。</a:t>
            </a:r>
            <a:endParaRPr lang="en-US" altLang="ja-JP" sz="1800" dirty="0" smtClean="0"/>
          </a:p>
          <a:p>
            <a:pPr lvl="1">
              <a:buNone/>
            </a:pPr>
            <a:r>
              <a:rPr lang="ja-JP" altLang="en-US" sz="1800" dirty="0" smtClean="0"/>
              <a:t>現在「</a:t>
            </a:r>
            <a:r>
              <a:rPr lang="en-US" altLang="ja-JP" sz="1800" dirty="0" err="1" smtClean="0"/>
              <a:t>option_hissatu</a:t>
            </a:r>
            <a:r>
              <a:rPr lang="ja-JP" altLang="en-US" sz="1800" dirty="0" smtClean="0"/>
              <a:t>」を仮素材でつかっている様子ですが</a:t>
            </a:r>
            <a:endParaRPr lang="en-US" altLang="ja-JP" sz="1800" dirty="0" smtClean="0"/>
          </a:p>
          <a:p>
            <a:pPr lvl="1">
              <a:buNone/>
            </a:pPr>
            <a:r>
              <a:rPr lang="ja-JP" altLang="en-US" sz="1800" dirty="0" smtClean="0"/>
              <a:t>差し換えお願いします。</a:t>
            </a:r>
            <a:endParaRPr lang="en-US" altLang="ja-JP" sz="1800" dirty="0" smtClean="0"/>
          </a:p>
          <a:p>
            <a:pPr lvl="1">
              <a:buNone/>
            </a:pPr>
            <a:r>
              <a:rPr lang="ja-JP" altLang="en-US" sz="1800" dirty="0" smtClean="0"/>
              <a:t>・仕様書に書いてあるように８方向ランダムで選ばれる</a:t>
            </a:r>
            <a:endParaRPr lang="en-US" altLang="ja-JP" sz="1800" dirty="0" smtClean="0"/>
          </a:p>
          <a:p>
            <a:pPr lvl="1">
              <a:buNone/>
            </a:pPr>
            <a:r>
              <a:rPr lang="ja-JP" altLang="en-US" sz="1800" dirty="0" smtClean="0"/>
              <a:t>仕様も（選択段階でどの方向かは分かる）実装お願いします。</a:t>
            </a:r>
            <a:endParaRPr lang="en-US" altLang="ja-JP" sz="1600" dirty="0" smtClean="0"/>
          </a:p>
        </p:txBody>
      </p:sp>
      <p:sp>
        <p:nvSpPr>
          <p:cNvPr id="5" name="正方形/長方形 4"/>
          <p:cNvSpPr/>
          <p:nvPr/>
        </p:nvSpPr>
        <p:spPr>
          <a:xfrm>
            <a:off x="3428992" y="385762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49558" y="3571876"/>
            <a:ext cx="8894442" cy="3286124"/>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1285860"/>
            <a:ext cx="8229600" cy="5214974"/>
          </a:xfrm>
        </p:spPr>
        <p:txBody>
          <a:bodyPr>
            <a:normAutofit fontScale="92500" lnSpcReduction="10000"/>
          </a:bodyPr>
          <a:lstStyle/>
          <a:p>
            <a:r>
              <a:rPr lang="ja-JP" altLang="en-US" sz="1600" strike="sngStrike" dirty="0" smtClean="0"/>
              <a:t>ショットの根本から針球生成　</a:t>
            </a:r>
            <a:endParaRPr lang="en-US" altLang="ja-JP" sz="1600" strike="sngStrike" dirty="0" smtClean="0"/>
          </a:p>
          <a:p>
            <a:r>
              <a:rPr lang="ja-JP" altLang="en-US" sz="1600" strike="sngStrike" dirty="0" smtClean="0"/>
              <a:t>地球サイズは小さく</a:t>
            </a:r>
            <a:r>
              <a:rPr lang="en-US" altLang="ja-JP" sz="1600" strike="sngStrike" dirty="0" smtClean="0"/>
              <a:t>	</a:t>
            </a:r>
          </a:p>
          <a:p>
            <a:r>
              <a:rPr lang="ja-JP" altLang="en-US" sz="1600" strike="sngStrike" dirty="0" smtClean="0"/>
              <a:t>マズル位置合わせ</a:t>
            </a:r>
            <a:endParaRPr lang="en-US" altLang="ja-JP" sz="1600" strike="sngStrike" dirty="0" smtClean="0"/>
          </a:p>
          <a:p>
            <a:r>
              <a:rPr lang="ja-JP" altLang="en-US" sz="1600" strike="sngStrike" dirty="0" smtClean="0"/>
              <a:t>自機サイズ大きく</a:t>
            </a:r>
            <a:endParaRPr lang="en-US" altLang="ja-JP" sz="1600" strike="sngStrike" dirty="0" smtClean="0"/>
          </a:p>
          <a:p>
            <a:r>
              <a:rPr lang="ja-JP" altLang="en-US" sz="1600" dirty="0" smtClean="0"/>
              <a:t>相殺は専用エフェクトにする</a:t>
            </a:r>
            <a:endParaRPr lang="en-US" altLang="ja-JP" sz="1600" dirty="0" smtClean="0"/>
          </a:p>
          <a:p>
            <a:r>
              <a:rPr lang="ja-JP" altLang="en-US" sz="1600" strike="sngStrike" dirty="0" smtClean="0"/>
              <a:t>ランク上昇値の１ファイル編集</a:t>
            </a:r>
            <a:endParaRPr lang="en-US" altLang="ja-JP" sz="1600" strike="sngStrike" dirty="0" smtClean="0"/>
          </a:p>
          <a:p>
            <a:r>
              <a:rPr lang="ja-JP" altLang="en-US" sz="1600" dirty="0" smtClean="0"/>
              <a:t>ヒッサツの修正要望</a:t>
            </a:r>
            <a:r>
              <a:rPr lang="en-US" altLang="ja-JP" sz="1600" dirty="0" smtClean="0"/>
              <a:t>3</a:t>
            </a:r>
            <a:r>
              <a:rPr lang="ja-JP" altLang="en-US" sz="1600" dirty="0" smtClean="0"/>
              <a:t>点</a:t>
            </a:r>
            <a:endParaRPr lang="en-US" altLang="ja-JP" sz="1600" dirty="0" smtClean="0"/>
          </a:p>
          <a:p>
            <a:r>
              <a:rPr lang="ja-JP" altLang="en-US" sz="1600" dirty="0" smtClean="0"/>
              <a:t>ハンシャの素材差し替え</a:t>
            </a:r>
            <a:endParaRPr lang="en-US" altLang="ja-JP" sz="1600" dirty="0" smtClean="0"/>
          </a:p>
          <a:p>
            <a:r>
              <a:rPr lang="ja-JP" altLang="en-US" sz="1600" dirty="0" smtClean="0"/>
              <a:t>ビルド時の操作改善</a:t>
            </a:r>
            <a:endParaRPr lang="en-US" altLang="ja-JP" sz="1600" dirty="0" smtClean="0"/>
          </a:p>
          <a:p>
            <a:r>
              <a:rPr lang="ja-JP" altLang="en-US" sz="1600" strike="sngStrike" dirty="0" smtClean="0"/>
              <a:t>キャノン照準移動量２値化</a:t>
            </a:r>
            <a:endParaRPr lang="en-US" altLang="ja-JP" sz="1600" strike="sngStrike" dirty="0" smtClean="0"/>
          </a:p>
          <a:p>
            <a:r>
              <a:rPr lang="ja-JP" altLang="en-US" sz="1600" dirty="0" smtClean="0"/>
              <a:t>ショットのヒットエフェクト発生</a:t>
            </a:r>
            <a:endParaRPr lang="en-US" altLang="ja-JP" sz="1600" dirty="0" smtClean="0"/>
          </a:p>
          <a:p>
            <a:r>
              <a:rPr lang="ja-JP" altLang="en-US" sz="1600" dirty="0" smtClean="0"/>
              <a:t>デバッグ機能</a:t>
            </a:r>
            <a:endParaRPr lang="en-US" altLang="ja-JP" sz="1600" dirty="0" smtClean="0"/>
          </a:p>
          <a:p>
            <a:pPr lvl="1"/>
            <a:r>
              <a:rPr lang="ja-JP" altLang="en-US" sz="1200" dirty="0" smtClean="0"/>
              <a:t>好きなランクからスタート</a:t>
            </a:r>
            <a:endParaRPr lang="en-US" altLang="ja-JP" sz="1200" dirty="0" smtClean="0"/>
          </a:p>
          <a:p>
            <a:pPr lvl="1"/>
            <a:endParaRPr lang="en-US" altLang="ja-JP" sz="1200" dirty="0" smtClean="0"/>
          </a:p>
          <a:p>
            <a:r>
              <a:rPr lang="ja-JP" altLang="en-US" sz="1600" dirty="0" smtClean="0"/>
              <a:t>その他未実装エフェクトの実装</a:t>
            </a:r>
            <a:endParaRPr lang="en-US" altLang="ja-JP" sz="1600" dirty="0" smtClean="0"/>
          </a:p>
          <a:p>
            <a:r>
              <a:rPr lang="ja-JP" altLang="en-US" sz="1600" dirty="0" smtClean="0"/>
              <a:t>ゲーム開始時に「</a:t>
            </a:r>
            <a:r>
              <a:rPr lang="en-US" altLang="ja-JP" sz="1600" dirty="0" smtClean="0"/>
              <a:t>Tutorial</a:t>
            </a:r>
            <a:r>
              <a:rPr lang="ja-JP" altLang="en-US" sz="1600" dirty="0" smtClean="0"/>
              <a:t>」を見せる</a:t>
            </a:r>
            <a:endParaRPr lang="en-US" altLang="ja-JP" sz="1600" dirty="0" smtClean="0"/>
          </a:p>
          <a:p>
            <a:r>
              <a:rPr lang="ja-JP" altLang="en-US" sz="1600" dirty="0" smtClean="0"/>
              <a:t>自機の位置を地球の上にする</a:t>
            </a:r>
            <a:endParaRPr lang="en-US" altLang="ja-JP" sz="1600" dirty="0" smtClean="0"/>
          </a:p>
          <a:p>
            <a:r>
              <a:rPr lang="ja-JP" altLang="en-US" sz="1600" dirty="0" smtClean="0"/>
              <a:t>キャノンのバーチャルパッド入れ切ってから動く</a:t>
            </a:r>
            <a:endParaRPr lang="en-US" altLang="ja-JP" sz="1600" dirty="0" smtClean="0"/>
          </a:p>
          <a:p>
            <a:r>
              <a:rPr lang="ja-JP" altLang="en-US" sz="1600" dirty="0" smtClean="0"/>
              <a:t>ゲームオーバーとリザルト画面</a:t>
            </a:r>
            <a:endParaRPr lang="en-US" altLang="ja-JP" sz="1600" dirty="0" smtClean="0"/>
          </a:p>
          <a:p>
            <a:r>
              <a:rPr lang="ja-JP" altLang="en-US" sz="1600" dirty="0" smtClean="0"/>
              <a:t>ショットを一直線に</a:t>
            </a:r>
            <a:r>
              <a:rPr lang="ja-JP" altLang="en-US" sz="1600" dirty="0" smtClean="0"/>
              <a:t>する</a:t>
            </a:r>
            <a:endParaRPr lang="en-US" altLang="ja-JP" sz="1200" dirty="0" smtClean="0"/>
          </a:p>
          <a:p>
            <a:r>
              <a:rPr lang="ja-JP" altLang="en-US" sz="1600" dirty="0" smtClean="0"/>
              <a:t>フラッシングの復元</a:t>
            </a:r>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 xmlns:p14="http://schemas.microsoft.com/office/powerpoint/2010/main"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a:t>
            </a:r>
            <a:r>
              <a:rPr lang="ja-JP" altLang="en-US" sz="1600" dirty="0" smtClean="0"/>
              <a:t>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a:t>
            </a:r>
            <a:r>
              <a:rPr lang="ja-JP" altLang="en-US" sz="1600" dirty="0" err="1" smtClean="0"/>
              <a:t>る</a:t>
            </a:r>
            <a:r>
              <a:rPr lang="ja-JP" altLang="en-US" sz="1600" dirty="0" smtClean="0"/>
              <a:t>ゲージを使いあと何回選択すれば発射できるか分かるようにする</a:t>
            </a:r>
            <a:endParaRPr lang="en-US" altLang="ja-JP" sz="1600" dirty="0" smtClean="0"/>
          </a:p>
          <a:p>
            <a:pPr lvl="1">
              <a:buNone/>
            </a:pPr>
            <a:r>
              <a:rPr lang="ja-JP" altLang="en-US" sz="1600" dirty="0" smtClean="0"/>
              <a:t>・専用エフェクトプレハブ「</a:t>
            </a:r>
            <a:r>
              <a:rPr lang="en-US" altLang="ja-JP" sz="1600" dirty="0" err="1" smtClean="0"/>
              <a:t>option_hissatu</a:t>
            </a:r>
            <a:r>
              <a:rPr lang="ja-JP" altLang="en-US" sz="1600" dirty="0" smtClean="0"/>
              <a:t>」 </a:t>
            </a:r>
            <a:r>
              <a:rPr lang="ja-JP" altLang="en-US" sz="1000" dirty="0" smtClean="0"/>
              <a:t>（格納場所は</a:t>
            </a:r>
            <a:r>
              <a:rPr lang="en-US" altLang="ja-JP" sz="1000" dirty="0" err="1" smtClean="0"/>
              <a:t>stg</a:t>
            </a:r>
            <a:r>
              <a:rPr lang="ja-JP" altLang="en-US" sz="1000" dirty="0" smtClean="0"/>
              <a:t>プレハブリスト参照）</a:t>
            </a:r>
            <a:r>
              <a:rPr lang="ja-JP" altLang="en-US" sz="1600" dirty="0" smtClean="0"/>
              <a:t>を出した後全滅させる</a:t>
            </a:r>
            <a:endParaRPr lang="en-US" altLang="ja-JP" sz="1600" dirty="0" smtClean="0"/>
          </a:p>
        </p:txBody>
      </p:sp>
      <p:sp>
        <p:nvSpPr>
          <p:cNvPr id="5" name="正方形/長方形 4"/>
          <p:cNvSpPr/>
          <p:nvPr/>
        </p:nvSpPr>
        <p:spPr>
          <a:xfrm>
            <a:off x="3500430" y="5143512"/>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3042</TotalTime>
  <Words>699</Words>
  <Application>Microsoft Office PowerPoint</Application>
  <PresentationFormat>画面に合わせる (4:3)</PresentationFormat>
  <Paragraphs>124</Paragraphs>
  <Slides>20</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20</vt:i4>
      </vt:variant>
    </vt:vector>
  </HeadingPairs>
  <TitlesOfParts>
    <vt:vector size="24" baseType="lpstr">
      <vt:lpstr>Arial</vt:lpstr>
      <vt:lpstr>ＭＳ Ｐゴシック</vt:lpstr>
      <vt:lpstr>Calibri</vt:lpstr>
      <vt:lpstr>Office テーマ</vt:lpstr>
      <vt:lpstr>修正要望</vt:lpstr>
      <vt:lpstr>目次</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フラッシングの復元</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500</cp:revision>
  <dcterms:created xsi:type="dcterms:W3CDTF">2014-12-04T16:28:48Z</dcterms:created>
  <dcterms:modified xsi:type="dcterms:W3CDTF">2020-09-10T16:06:08Z</dcterms:modified>
</cp:coreProperties>
</file>

<file path=docProps/thumbnail.jpeg>
</file>